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282" r:id="rId28"/>
    <p:sldId id="312" r:id="rId29"/>
    <p:sldId id="314" r:id="rId30"/>
    <p:sldId id="313" r:id="rId31"/>
    <p:sldId id="316" r:id="rId32"/>
    <p:sldId id="317" r:id="rId33"/>
    <p:sldId id="319" r:id="rId34"/>
    <p:sldId id="315" r:id="rId35"/>
    <p:sldId id="320" r:id="rId36"/>
    <p:sldId id="31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 a repository </a:t>
            </a:r>
          </a:p>
          <a:p>
            <a:pPr marL="285750" indent="-285750">
              <a:buChar char="•"/>
            </a:pPr>
            <a:r>
              <a:rPr lang="en-US" dirty="0"/>
              <a:t>Clone to your personal computer </a:t>
            </a:r>
          </a:p>
          <a:p>
            <a:pPr marL="285750" indent="-285750">
              <a:buChar char="•"/>
            </a:pPr>
            <a:r>
              <a:rPr lang="en-US" dirty="0"/>
              <a:t>You can view and edit file locally now, including templates for next session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477</Words>
  <Application>Microsoft Macintosh PowerPoint</Application>
  <PresentationFormat>Widescreen</PresentationFormat>
  <Paragraphs>204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What is Forking?</vt:lpstr>
      <vt:lpstr>GitHub Pages</vt:lpstr>
      <vt:lpstr>Template Files</vt:lpstr>
      <vt:lpstr>HTML files</vt:lpstr>
      <vt:lpstr>css</vt:lpstr>
      <vt:lpstr>Script.js</vt:lpstr>
      <vt:lpstr>GitHub Pages</vt:lpstr>
      <vt:lpstr>Create a GitHub Page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131</cp:revision>
  <dcterms:created xsi:type="dcterms:W3CDTF">2024-10-22T22:30:30Z</dcterms:created>
  <dcterms:modified xsi:type="dcterms:W3CDTF">2024-11-19T21:51:22Z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